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media/image1.png" ContentType="image/png"/>
  <Override PartName="/ppt/media/image2.emf" ContentType="image/x-emf"/>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_rels/slide1.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Lst>
  <p:sldSz cx="10080625" cy="18000662"/>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504000" y="718200"/>
            <a:ext cx="9072000" cy="3005640"/>
          </a:xfrm>
          <a:prstGeom prst="rect">
            <a:avLst/>
          </a:prstGeom>
        </p:spPr>
        <p:txBody>
          <a:bodyPr lIns="0" rIns="0" tIns="0" bIns="0" anchor="ctr">
            <a:noAutofit/>
          </a:bodyPr>
          <a:p>
            <a:pPr algn="ctr"/>
            <a:endParaRPr b="0" lang="pt-BR" sz="4400" spc="-1" strike="noStrike">
              <a:latin typeface="Arial"/>
            </a:endParaRPr>
          </a:p>
        </p:txBody>
      </p:sp>
      <p:sp>
        <p:nvSpPr>
          <p:cNvPr id="26" name="PlaceHolder 2"/>
          <p:cNvSpPr>
            <a:spLocks noGrp="1"/>
          </p:cNvSpPr>
          <p:nvPr>
            <p:ph type="body"/>
          </p:nvPr>
        </p:nvSpPr>
        <p:spPr>
          <a:xfrm>
            <a:off x="504000" y="4212000"/>
            <a:ext cx="9072000" cy="4979520"/>
          </a:xfrm>
          <a:prstGeom prst="rect">
            <a:avLst/>
          </a:prstGeom>
        </p:spPr>
        <p:txBody>
          <a:bodyPr lIns="0" rIns="0" tIns="0" bIns="0">
            <a:normAutofit/>
          </a:bodyPr>
          <a:p>
            <a:endParaRPr b="0" lang="pt-BR" sz="3200" spc="-1" strike="noStrike">
              <a:latin typeface="Arial"/>
            </a:endParaRPr>
          </a:p>
        </p:txBody>
      </p:sp>
      <p:sp>
        <p:nvSpPr>
          <p:cNvPr id="27" name="PlaceHolder 3"/>
          <p:cNvSpPr>
            <a:spLocks noGrp="1"/>
          </p:cNvSpPr>
          <p:nvPr>
            <p:ph type="body"/>
          </p:nvPr>
        </p:nvSpPr>
        <p:spPr>
          <a:xfrm>
            <a:off x="504000" y="9664920"/>
            <a:ext cx="9072000" cy="4979520"/>
          </a:xfrm>
          <a:prstGeom prst="rect">
            <a:avLst/>
          </a:prstGeom>
        </p:spPr>
        <p:txBody>
          <a:bodyPr lIns="0" rIns="0" tIns="0" bIns="0">
            <a:normAutofit/>
          </a:bodyPr>
          <a:p>
            <a:endParaRPr b="0" lang="pt-BR"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504000" y="718200"/>
            <a:ext cx="9072000" cy="3005640"/>
          </a:xfrm>
          <a:prstGeom prst="rect">
            <a:avLst/>
          </a:prstGeom>
        </p:spPr>
        <p:txBody>
          <a:bodyPr lIns="0" rIns="0" tIns="0" bIns="0" anchor="ctr">
            <a:noAutofit/>
          </a:bodyPr>
          <a:p>
            <a:pPr algn="ctr"/>
            <a:endParaRPr b="0" lang="pt-BR" sz="4400" spc="-1" strike="noStrike">
              <a:latin typeface="Arial"/>
            </a:endParaRPr>
          </a:p>
        </p:txBody>
      </p:sp>
      <p:sp>
        <p:nvSpPr>
          <p:cNvPr id="29" name="PlaceHolder 2"/>
          <p:cNvSpPr>
            <a:spLocks noGrp="1"/>
          </p:cNvSpPr>
          <p:nvPr>
            <p:ph type="body"/>
          </p:nvPr>
        </p:nvSpPr>
        <p:spPr>
          <a:xfrm>
            <a:off x="504000" y="4212000"/>
            <a:ext cx="4426920" cy="4979520"/>
          </a:xfrm>
          <a:prstGeom prst="rect">
            <a:avLst/>
          </a:prstGeom>
        </p:spPr>
        <p:txBody>
          <a:bodyPr lIns="0" rIns="0" tIns="0" bIns="0">
            <a:normAutofit/>
          </a:bodyPr>
          <a:p>
            <a:endParaRPr b="0" lang="pt-BR" sz="3200" spc="-1" strike="noStrike">
              <a:latin typeface="Arial"/>
            </a:endParaRPr>
          </a:p>
        </p:txBody>
      </p:sp>
      <p:sp>
        <p:nvSpPr>
          <p:cNvPr id="30" name="PlaceHolder 3"/>
          <p:cNvSpPr>
            <a:spLocks noGrp="1"/>
          </p:cNvSpPr>
          <p:nvPr>
            <p:ph type="body"/>
          </p:nvPr>
        </p:nvSpPr>
        <p:spPr>
          <a:xfrm>
            <a:off x="5152680" y="4212000"/>
            <a:ext cx="4426920" cy="4979520"/>
          </a:xfrm>
          <a:prstGeom prst="rect">
            <a:avLst/>
          </a:prstGeom>
        </p:spPr>
        <p:txBody>
          <a:bodyPr lIns="0" rIns="0" tIns="0" bIns="0">
            <a:normAutofit/>
          </a:bodyPr>
          <a:p>
            <a:endParaRPr b="0" lang="pt-BR" sz="3200" spc="-1" strike="noStrike">
              <a:latin typeface="Arial"/>
            </a:endParaRPr>
          </a:p>
        </p:txBody>
      </p:sp>
      <p:sp>
        <p:nvSpPr>
          <p:cNvPr id="31" name="PlaceHolder 4"/>
          <p:cNvSpPr>
            <a:spLocks noGrp="1"/>
          </p:cNvSpPr>
          <p:nvPr>
            <p:ph type="body"/>
          </p:nvPr>
        </p:nvSpPr>
        <p:spPr>
          <a:xfrm>
            <a:off x="504000" y="9664920"/>
            <a:ext cx="4426920" cy="4979520"/>
          </a:xfrm>
          <a:prstGeom prst="rect">
            <a:avLst/>
          </a:prstGeom>
        </p:spPr>
        <p:txBody>
          <a:bodyPr lIns="0" rIns="0" tIns="0" bIns="0">
            <a:normAutofit/>
          </a:bodyPr>
          <a:p>
            <a:endParaRPr b="0" lang="pt-BR" sz="3200" spc="-1" strike="noStrike">
              <a:latin typeface="Arial"/>
            </a:endParaRPr>
          </a:p>
        </p:txBody>
      </p:sp>
      <p:sp>
        <p:nvSpPr>
          <p:cNvPr id="32" name="PlaceHolder 5"/>
          <p:cNvSpPr>
            <a:spLocks noGrp="1"/>
          </p:cNvSpPr>
          <p:nvPr>
            <p:ph type="body"/>
          </p:nvPr>
        </p:nvSpPr>
        <p:spPr>
          <a:xfrm>
            <a:off x="5152680" y="9664920"/>
            <a:ext cx="4426920" cy="4979520"/>
          </a:xfrm>
          <a:prstGeom prst="rect">
            <a:avLst/>
          </a:prstGeom>
        </p:spPr>
        <p:txBody>
          <a:bodyPr lIns="0" rIns="0" tIns="0" bIns="0">
            <a:normAutofit/>
          </a:bodyPr>
          <a:p>
            <a:endParaRPr b="0" lang="pt-BR"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504000" y="718200"/>
            <a:ext cx="9072000" cy="3005640"/>
          </a:xfrm>
          <a:prstGeom prst="rect">
            <a:avLst/>
          </a:prstGeom>
        </p:spPr>
        <p:txBody>
          <a:bodyPr lIns="0" rIns="0" tIns="0" bIns="0" anchor="ctr">
            <a:noAutofit/>
          </a:bodyPr>
          <a:p>
            <a:pPr algn="ctr"/>
            <a:endParaRPr b="0" lang="pt-BR" sz="4400" spc="-1" strike="noStrike">
              <a:latin typeface="Arial"/>
            </a:endParaRPr>
          </a:p>
        </p:txBody>
      </p:sp>
      <p:sp>
        <p:nvSpPr>
          <p:cNvPr id="34" name="PlaceHolder 2"/>
          <p:cNvSpPr>
            <a:spLocks noGrp="1"/>
          </p:cNvSpPr>
          <p:nvPr>
            <p:ph type="body"/>
          </p:nvPr>
        </p:nvSpPr>
        <p:spPr>
          <a:xfrm>
            <a:off x="504000" y="4212000"/>
            <a:ext cx="2921040" cy="4979520"/>
          </a:xfrm>
          <a:prstGeom prst="rect">
            <a:avLst/>
          </a:prstGeom>
        </p:spPr>
        <p:txBody>
          <a:bodyPr lIns="0" rIns="0" tIns="0" bIns="0">
            <a:normAutofit/>
          </a:bodyPr>
          <a:p>
            <a:endParaRPr b="0" lang="pt-BR" sz="3200" spc="-1" strike="noStrike">
              <a:latin typeface="Arial"/>
            </a:endParaRPr>
          </a:p>
        </p:txBody>
      </p:sp>
      <p:sp>
        <p:nvSpPr>
          <p:cNvPr id="35" name="PlaceHolder 3"/>
          <p:cNvSpPr>
            <a:spLocks noGrp="1"/>
          </p:cNvSpPr>
          <p:nvPr>
            <p:ph type="body"/>
          </p:nvPr>
        </p:nvSpPr>
        <p:spPr>
          <a:xfrm>
            <a:off x="3571560" y="4212000"/>
            <a:ext cx="2921040" cy="4979520"/>
          </a:xfrm>
          <a:prstGeom prst="rect">
            <a:avLst/>
          </a:prstGeom>
        </p:spPr>
        <p:txBody>
          <a:bodyPr lIns="0" rIns="0" tIns="0" bIns="0">
            <a:normAutofit/>
          </a:bodyPr>
          <a:p>
            <a:endParaRPr b="0" lang="pt-BR" sz="3200" spc="-1" strike="noStrike">
              <a:latin typeface="Arial"/>
            </a:endParaRPr>
          </a:p>
        </p:txBody>
      </p:sp>
      <p:sp>
        <p:nvSpPr>
          <p:cNvPr id="36" name="PlaceHolder 4"/>
          <p:cNvSpPr>
            <a:spLocks noGrp="1"/>
          </p:cNvSpPr>
          <p:nvPr>
            <p:ph type="body"/>
          </p:nvPr>
        </p:nvSpPr>
        <p:spPr>
          <a:xfrm>
            <a:off x="6639120" y="4212000"/>
            <a:ext cx="2921040" cy="4979520"/>
          </a:xfrm>
          <a:prstGeom prst="rect">
            <a:avLst/>
          </a:prstGeom>
        </p:spPr>
        <p:txBody>
          <a:bodyPr lIns="0" rIns="0" tIns="0" bIns="0">
            <a:normAutofit/>
          </a:bodyPr>
          <a:p>
            <a:endParaRPr b="0" lang="pt-BR" sz="3200" spc="-1" strike="noStrike">
              <a:latin typeface="Arial"/>
            </a:endParaRPr>
          </a:p>
        </p:txBody>
      </p:sp>
      <p:sp>
        <p:nvSpPr>
          <p:cNvPr id="37" name="PlaceHolder 5"/>
          <p:cNvSpPr>
            <a:spLocks noGrp="1"/>
          </p:cNvSpPr>
          <p:nvPr>
            <p:ph type="body"/>
          </p:nvPr>
        </p:nvSpPr>
        <p:spPr>
          <a:xfrm>
            <a:off x="504000" y="9664920"/>
            <a:ext cx="2921040" cy="4979520"/>
          </a:xfrm>
          <a:prstGeom prst="rect">
            <a:avLst/>
          </a:prstGeom>
        </p:spPr>
        <p:txBody>
          <a:bodyPr lIns="0" rIns="0" tIns="0" bIns="0">
            <a:normAutofit/>
          </a:bodyPr>
          <a:p>
            <a:endParaRPr b="0" lang="pt-BR" sz="3200" spc="-1" strike="noStrike">
              <a:latin typeface="Arial"/>
            </a:endParaRPr>
          </a:p>
        </p:txBody>
      </p:sp>
      <p:sp>
        <p:nvSpPr>
          <p:cNvPr id="38" name="PlaceHolder 6"/>
          <p:cNvSpPr>
            <a:spLocks noGrp="1"/>
          </p:cNvSpPr>
          <p:nvPr>
            <p:ph type="body"/>
          </p:nvPr>
        </p:nvSpPr>
        <p:spPr>
          <a:xfrm>
            <a:off x="3571560" y="9664920"/>
            <a:ext cx="2921040" cy="4979520"/>
          </a:xfrm>
          <a:prstGeom prst="rect">
            <a:avLst/>
          </a:prstGeom>
        </p:spPr>
        <p:txBody>
          <a:bodyPr lIns="0" rIns="0" tIns="0" bIns="0">
            <a:normAutofit/>
          </a:bodyPr>
          <a:p>
            <a:endParaRPr b="0" lang="pt-BR" sz="3200" spc="-1" strike="noStrike">
              <a:latin typeface="Arial"/>
            </a:endParaRPr>
          </a:p>
        </p:txBody>
      </p:sp>
      <p:sp>
        <p:nvSpPr>
          <p:cNvPr id="39" name="PlaceHolder 7"/>
          <p:cNvSpPr>
            <a:spLocks noGrp="1"/>
          </p:cNvSpPr>
          <p:nvPr>
            <p:ph type="body"/>
          </p:nvPr>
        </p:nvSpPr>
        <p:spPr>
          <a:xfrm>
            <a:off x="6639120" y="9664920"/>
            <a:ext cx="2921040" cy="4979520"/>
          </a:xfrm>
          <a:prstGeom prst="rect">
            <a:avLst/>
          </a:prstGeom>
        </p:spPr>
        <p:txBody>
          <a:bodyPr lIns="0" rIns="0" tIns="0" bIns="0">
            <a:normAutofit/>
          </a:bodyPr>
          <a:p>
            <a:endParaRPr b="0" lang="pt-BR"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718200"/>
            <a:ext cx="9072000" cy="3005640"/>
          </a:xfrm>
          <a:prstGeom prst="rect">
            <a:avLst/>
          </a:prstGeom>
        </p:spPr>
        <p:txBody>
          <a:bodyPr lIns="0" rIns="0" tIns="0" bIns="0" anchor="ctr">
            <a:noAutofit/>
          </a:bodyPr>
          <a:p>
            <a:pPr algn="ctr"/>
            <a:endParaRPr b="0" lang="pt-BR" sz="4400" spc="-1" strike="noStrike">
              <a:latin typeface="Arial"/>
            </a:endParaRPr>
          </a:p>
        </p:txBody>
      </p:sp>
      <p:sp>
        <p:nvSpPr>
          <p:cNvPr id="5" name="PlaceHolder 2"/>
          <p:cNvSpPr>
            <a:spLocks noGrp="1"/>
          </p:cNvSpPr>
          <p:nvPr>
            <p:ph type="subTitle"/>
          </p:nvPr>
        </p:nvSpPr>
        <p:spPr>
          <a:xfrm>
            <a:off x="504000" y="4212000"/>
            <a:ext cx="9072000" cy="10440000"/>
          </a:xfrm>
          <a:prstGeom prst="rect">
            <a:avLst/>
          </a:prstGeom>
        </p:spPr>
        <p:txBody>
          <a:bodyPr lIns="0" rIns="0" tIns="0" bIns="0" anchor="ctr">
            <a:noAutofit/>
          </a:bodyPr>
          <a:p>
            <a:pPr algn="ctr"/>
            <a:endParaRPr b="0" lang="pt-BR"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718200"/>
            <a:ext cx="9072000" cy="3005640"/>
          </a:xfrm>
          <a:prstGeom prst="rect">
            <a:avLst/>
          </a:prstGeom>
        </p:spPr>
        <p:txBody>
          <a:bodyPr lIns="0" rIns="0" tIns="0" bIns="0" anchor="ctr">
            <a:noAutofit/>
          </a:bodyPr>
          <a:p>
            <a:pPr algn="ctr"/>
            <a:endParaRPr b="0" lang="pt-BR" sz="4400" spc="-1" strike="noStrike">
              <a:latin typeface="Arial"/>
            </a:endParaRPr>
          </a:p>
        </p:txBody>
      </p:sp>
      <p:sp>
        <p:nvSpPr>
          <p:cNvPr id="7" name="PlaceHolder 2"/>
          <p:cNvSpPr>
            <a:spLocks noGrp="1"/>
          </p:cNvSpPr>
          <p:nvPr>
            <p:ph type="body"/>
          </p:nvPr>
        </p:nvSpPr>
        <p:spPr>
          <a:xfrm>
            <a:off x="504000" y="4212000"/>
            <a:ext cx="9072000" cy="10440000"/>
          </a:xfrm>
          <a:prstGeom prst="rect">
            <a:avLst/>
          </a:prstGeom>
        </p:spPr>
        <p:txBody>
          <a:bodyPr lIns="0" rIns="0" tIns="0" bIns="0">
            <a:normAutofit/>
          </a:bodyPr>
          <a:p>
            <a:endParaRPr b="0" lang="pt-BR"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504000" y="718200"/>
            <a:ext cx="9072000" cy="3005640"/>
          </a:xfrm>
          <a:prstGeom prst="rect">
            <a:avLst/>
          </a:prstGeom>
        </p:spPr>
        <p:txBody>
          <a:bodyPr lIns="0" rIns="0" tIns="0" bIns="0" anchor="ctr">
            <a:noAutofit/>
          </a:bodyPr>
          <a:p>
            <a:pPr algn="ctr"/>
            <a:endParaRPr b="0" lang="pt-BR" sz="4400" spc="-1" strike="noStrike">
              <a:latin typeface="Arial"/>
            </a:endParaRPr>
          </a:p>
        </p:txBody>
      </p:sp>
      <p:sp>
        <p:nvSpPr>
          <p:cNvPr id="9" name="PlaceHolder 2"/>
          <p:cNvSpPr>
            <a:spLocks noGrp="1"/>
          </p:cNvSpPr>
          <p:nvPr>
            <p:ph type="body"/>
          </p:nvPr>
        </p:nvSpPr>
        <p:spPr>
          <a:xfrm>
            <a:off x="504000" y="4212000"/>
            <a:ext cx="4426920" cy="10440000"/>
          </a:xfrm>
          <a:prstGeom prst="rect">
            <a:avLst/>
          </a:prstGeom>
        </p:spPr>
        <p:txBody>
          <a:bodyPr lIns="0" rIns="0" tIns="0" bIns="0">
            <a:normAutofit/>
          </a:bodyPr>
          <a:p>
            <a:endParaRPr b="0" lang="pt-BR" sz="3200" spc="-1" strike="noStrike">
              <a:latin typeface="Arial"/>
            </a:endParaRPr>
          </a:p>
        </p:txBody>
      </p:sp>
      <p:sp>
        <p:nvSpPr>
          <p:cNvPr id="10" name="PlaceHolder 3"/>
          <p:cNvSpPr>
            <a:spLocks noGrp="1"/>
          </p:cNvSpPr>
          <p:nvPr>
            <p:ph type="body"/>
          </p:nvPr>
        </p:nvSpPr>
        <p:spPr>
          <a:xfrm>
            <a:off x="5152680" y="4212000"/>
            <a:ext cx="4426920" cy="10440000"/>
          </a:xfrm>
          <a:prstGeom prst="rect">
            <a:avLst/>
          </a:prstGeom>
        </p:spPr>
        <p:txBody>
          <a:bodyPr lIns="0" rIns="0" tIns="0" bIns="0">
            <a:normAutofit/>
          </a:bodyPr>
          <a:p>
            <a:endParaRPr b="0" lang="pt-BR"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718200"/>
            <a:ext cx="9072000" cy="3005640"/>
          </a:xfrm>
          <a:prstGeom prst="rect">
            <a:avLst/>
          </a:prstGeom>
        </p:spPr>
        <p:txBody>
          <a:bodyPr lIns="0" rIns="0" tIns="0" bIns="0" anchor="ctr">
            <a:noAutofit/>
          </a:bodyPr>
          <a:p>
            <a:pPr algn="ctr"/>
            <a:endParaRPr b="0" lang="pt-BR"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504000" y="718200"/>
            <a:ext cx="9072000" cy="13933800"/>
          </a:xfrm>
          <a:prstGeom prst="rect">
            <a:avLst/>
          </a:prstGeom>
        </p:spPr>
        <p:txBody>
          <a:bodyPr lIns="0" rIns="0" tIns="0" bIns="0" anchor="ctr">
            <a:noAutofit/>
          </a:bodyPr>
          <a:p>
            <a:pPr algn="ctr"/>
            <a:endParaRPr b="0" lang="pt-B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504000" y="718200"/>
            <a:ext cx="9072000" cy="3005640"/>
          </a:xfrm>
          <a:prstGeom prst="rect">
            <a:avLst/>
          </a:prstGeom>
        </p:spPr>
        <p:txBody>
          <a:bodyPr lIns="0" rIns="0" tIns="0" bIns="0" anchor="ctr">
            <a:noAutofit/>
          </a:bodyPr>
          <a:p>
            <a:pPr algn="ctr"/>
            <a:endParaRPr b="0" lang="pt-BR" sz="4400" spc="-1" strike="noStrike">
              <a:latin typeface="Arial"/>
            </a:endParaRPr>
          </a:p>
        </p:txBody>
      </p:sp>
      <p:sp>
        <p:nvSpPr>
          <p:cNvPr id="14" name="PlaceHolder 2"/>
          <p:cNvSpPr>
            <a:spLocks noGrp="1"/>
          </p:cNvSpPr>
          <p:nvPr>
            <p:ph type="body"/>
          </p:nvPr>
        </p:nvSpPr>
        <p:spPr>
          <a:xfrm>
            <a:off x="504000" y="4212000"/>
            <a:ext cx="4426920" cy="4979520"/>
          </a:xfrm>
          <a:prstGeom prst="rect">
            <a:avLst/>
          </a:prstGeom>
        </p:spPr>
        <p:txBody>
          <a:bodyPr lIns="0" rIns="0" tIns="0" bIns="0">
            <a:normAutofit/>
          </a:bodyPr>
          <a:p>
            <a:endParaRPr b="0" lang="pt-BR" sz="3200" spc="-1" strike="noStrike">
              <a:latin typeface="Arial"/>
            </a:endParaRPr>
          </a:p>
        </p:txBody>
      </p:sp>
      <p:sp>
        <p:nvSpPr>
          <p:cNvPr id="15" name="PlaceHolder 3"/>
          <p:cNvSpPr>
            <a:spLocks noGrp="1"/>
          </p:cNvSpPr>
          <p:nvPr>
            <p:ph type="body"/>
          </p:nvPr>
        </p:nvSpPr>
        <p:spPr>
          <a:xfrm>
            <a:off x="5152680" y="4212000"/>
            <a:ext cx="4426920" cy="10440000"/>
          </a:xfrm>
          <a:prstGeom prst="rect">
            <a:avLst/>
          </a:prstGeom>
        </p:spPr>
        <p:txBody>
          <a:bodyPr lIns="0" rIns="0" tIns="0" bIns="0">
            <a:normAutofit/>
          </a:bodyPr>
          <a:p>
            <a:endParaRPr b="0" lang="pt-BR" sz="3200" spc="-1" strike="noStrike">
              <a:latin typeface="Arial"/>
            </a:endParaRPr>
          </a:p>
        </p:txBody>
      </p:sp>
      <p:sp>
        <p:nvSpPr>
          <p:cNvPr id="16" name="PlaceHolder 4"/>
          <p:cNvSpPr>
            <a:spLocks noGrp="1"/>
          </p:cNvSpPr>
          <p:nvPr>
            <p:ph type="body"/>
          </p:nvPr>
        </p:nvSpPr>
        <p:spPr>
          <a:xfrm>
            <a:off x="504000" y="9664920"/>
            <a:ext cx="4426920" cy="4979520"/>
          </a:xfrm>
          <a:prstGeom prst="rect">
            <a:avLst/>
          </a:prstGeom>
        </p:spPr>
        <p:txBody>
          <a:bodyPr lIns="0" rIns="0" tIns="0" bIns="0">
            <a:normAutofit/>
          </a:bodyPr>
          <a:p>
            <a:endParaRPr b="0" lang="pt-BR"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504000" y="718200"/>
            <a:ext cx="9072000" cy="3005640"/>
          </a:xfrm>
          <a:prstGeom prst="rect">
            <a:avLst/>
          </a:prstGeom>
        </p:spPr>
        <p:txBody>
          <a:bodyPr lIns="0" rIns="0" tIns="0" bIns="0" anchor="ctr">
            <a:noAutofit/>
          </a:bodyPr>
          <a:p>
            <a:pPr algn="ctr"/>
            <a:endParaRPr b="0" lang="pt-BR" sz="4400" spc="-1" strike="noStrike">
              <a:latin typeface="Arial"/>
            </a:endParaRPr>
          </a:p>
        </p:txBody>
      </p:sp>
      <p:sp>
        <p:nvSpPr>
          <p:cNvPr id="18" name="PlaceHolder 2"/>
          <p:cNvSpPr>
            <a:spLocks noGrp="1"/>
          </p:cNvSpPr>
          <p:nvPr>
            <p:ph type="body"/>
          </p:nvPr>
        </p:nvSpPr>
        <p:spPr>
          <a:xfrm>
            <a:off x="504000" y="4212000"/>
            <a:ext cx="4426920" cy="10440000"/>
          </a:xfrm>
          <a:prstGeom prst="rect">
            <a:avLst/>
          </a:prstGeom>
        </p:spPr>
        <p:txBody>
          <a:bodyPr lIns="0" rIns="0" tIns="0" bIns="0">
            <a:normAutofit/>
          </a:bodyPr>
          <a:p>
            <a:endParaRPr b="0" lang="pt-BR" sz="3200" spc="-1" strike="noStrike">
              <a:latin typeface="Arial"/>
            </a:endParaRPr>
          </a:p>
        </p:txBody>
      </p:sp>
      <p:sp>
        <p:nvSpPr>
          <p:cNvPr id="19" name="PlaceHolder 3"/>
          <p:cNvSpPr>
            <a:spLocks noGrp="1"/>
          </p:cNvSpPr>
          <p:nvPr>
            <p:ph type="body"/>
          </p:nvPr>
        </p:nvSpPr>
        <p:spPr>
          <a:xfrm>
            <a:off x="5152680" y="4212000"/>
            <a:ext cx="4426920" cy="4979520"/>
          </a:xfrm>
          <a:prstGeom prst="rect">
            <a:avLst/>
          </a:prstGeom>
        </p:spPr>
        <p:txBody>
          <a:bodyPr lIns="0" rIns="0" tIns="0" bIns="0">
            <a:normAutofit/>
          </a:bodyPr>
          <a:p>
            <a:endParaRPr b="0" lang="pt-BR" sz="3200" spc="-1" strike="noStrike">
              <a:latin typeface="Arial"/>
            </a:endParaRPr>
          </a:p>
        </p:txBody>
      </p:sp>
      <p:sp>
        <p:nvSpPr>
          <p:cNvPr id="20" name="PlaceHolder 4"/>
          <p:cNvSpPr>
            <a:spLocks noGrp="1"/>
          </p:cNvSpPr>
          <p:nvPr>
            <p:ph type="body"/>
          </p:nvPr>
        </p:nvSpPr>
        <p:spPr>
          <a:xfrm>
            <a:off x="5152680" y="9664920"/>
            <a:ext cx="4426920" cy="4979520"/>
          </a:xfrm>
          <a:prstGeom prst="rect">
            <a:avLst/>
          </a:prstGeom>
        </p:spPr>
        <p:txBody>
          <a:bodyPr lIns="0" rIns="0" tIns="0" bIns="0">
            <a:normAutofit/>
          </a:bodyPr>
          <a:p>
            <a:endParaRPr b="0" lang="pt-BR"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504000" y="718200"/>
            <a:ext cx="9072000" cy="3005640"/>
          </a:xfrm>
          <a:prstGeom prst="rect">
            <a:avLst/>
          </a:prstGeom>
        </p:spPr>
        <p:txBody>
          <a:bodyPr lIns="0" rIns="0" tIns="0" bIns="0" anchor="ctr">
            <a:noAutofit/>
          </a:bodyPr>
          <a:p>
            <a:pPr algn="ctr"/>
            <a:endParaRPr b="0" lang="pt-BR" sz="4400" spc="-1" strike="noStrike">
              <a:latin typeface="Arial"/>
            </a:endParaRPr>
          </a:p>
        </p:txBody>
      </p:sp>
      <p:sp>
        <p:nvSpPr>
          <p:cNvPr id="22" name="PlaceHolder 2"/>
          <p:cNvSpPr>
            <a:spLocks noGrp="1"/>
          </p:cNvSpPr>
          <p:nvPr>
            <p:ph type="body"/>
          </p:nvPr>
        </p:nvSpPr>
        <p:spPr>
          <a:xfrm>
            <a:off x="504000" y="4212000"/>
            <a:ext cx="4426920" cy="4979520"/>
          </a:xfrm>
          <a:prstGeom prst="rect">
            <a:avLst/>
          </a:prstGeom>
        </p:spPr>
        <p:txBody>
          <a:bodyPr lIns="0" rIns="0" tIns="0" bIns="0">
            <a:normAutofit/>
          </a:bodyPr>
          <a:p>
            <a:endParaRPr b="0" lang="pt-BR" sz="3200" spc="-1" strike="noStrike">
              <a:latin typeface="Arial"/>
            </a:endParaRPr>
          </a:p>
        </p:txBody>
      </p:sp>
      <p:sp>
        <p:nvSpPr>
          <p:cNvPr id="23" name="PlaceHolder 3"/>
          <p:cNvSpPr>
            <a:spLocks noGrp="1"/>
          </p:cNvSpPr>
          <p:nvPr>
            <p:ph type="body"/>
          </p:nvPr>
        </p:nvSpPr>
        <p:spPr>
          <a:xfrm>
            <a:off x="5152680" y="4212000"/>
            <a:ext cx="4426920" cy="4979520"/>
          </a:xfrm>
          <a:prstGeom prst="rect">
            <a:avLst/>
          </a:prstGeom>
        </p:spPr>
        <p:txBody>
          <a:bodyPr lIns="0" rIns="0" tIns="0" bIns="0">
            <a:normAutofit/>
          </a:bodyPr>
          <a:p>
            <a:endParaRPr b="0" lang="pt-BR" sz="3200" spc="-1" strike="noStrike">
              <a:latin typeface="Arial"/>
            </a:endParaRPr>
          </a:p>
        </p:txBody>
      </p:sp>
      <p:sp>
        <p:nvSpPr>
          <p:cNvPr id="24" name="PlaceHolder 4"/>
          <p:cNvSpPr>
            <a:spLocks noGrp="1"/>
          </p:cNvSpPr>
          <p:nvPr>
            <p:ph type="body"/>
          </p:nvPr>
        </p:nvSpPr>
        <p:spPr>
          <a:xfrm>
            <a:off x="504000" y="9664920"/>
            <a:ext cx="9072000" cy="4979520"/>
          </a:xfrm>
          <a:prstGeom prst="rect">
            <a:avLst/>
          </a:prstGeom>
        </p:spPr>
        <p:txBody>
          <a:bodyPr lIns="0" rIns="0" tIns="0" bIns="0">
            <a:normAutofit/>
          </a:bodyPr>
          <a:p>
            <a:endParaRPr b="0" lang="pt-BR"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emf"/><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0" name="" descr=""/>
          <p:cNvPicPr/>
          <p:nvPr/>
        </p:nvPicPr>
        <p:blipFill>
          <a:blip r:embed="rId2"/>
          <a:stretch/>
        </p:blipFill>
        <p:spPr>
          <a:xfrm>
            <a:off x="0" y="0"/>
            <a:ext cx="10079640" cy="17997120"/>
          </a:xfrm>
          <a:prstGeom prst="rect">
            <a:avLst/>
          </a:prstGeom>
          <a:ln>
            <a:noFill/>
          </a:ln>
        </p:spPr>
      </p:pic>
      <p:pic>
        <p:nvPicPr>
          <p:cNvPr id="1" name="" descr=""/>
          <p:cNvPicPr/>
          <p:nvPr/>
        </p:nvPicPr>
        <p:blipFill>
          <a:blip r:embed="rId3"/>
          <a:stretch/>
        </p:blipFill>
        <p:spPr>
          <a:xfrm>
            <a:off x="-28440" y="0"/>
            <a:ext cx="10080360" cy="17920440"/>
          </a:xfrm>
          <a:prstGeom prst="rect">
            <a:avLst/>
          </a:prstGeom>
          <a:ln>
            <a:noFill/>
          </a:ln>
        </p:spPr>
      </p:pic>
      <p:sp>
        <p:nvSpPr>
          <p:cNvPr id="2" name="PlaceHolder 1"/>
          <p:cNvSpPr>
            <a:spLocks noGrp="1"/>
          </p:cNvSpPr>
          <p:nvPr>
            <p:ph type="title"/>
          </p:nvPr>
        </p:nvSpPr>
        <p:spPr>
          <a:xfrm>
            <a:off x="504000" y="718200"/>
            <a:ext cx="9072000" cy="3005640"/>
          </a:xfrm>
          <a:prstGeom prst="rect">
            <a:avLst/>
          </a:prstGeom>
        </p:spPr>
        <p:txBody>
          <a:bodyPr lIns="0" rIns="0" tIns="0" bIns="0" anchor="ctr">
            <a:noAutofit/>
          </a:bodyPr>
          <a:p>
            <a:pPr algn="ctr"/>
            <a:r>
              <a:rPr b="0" lang="pt-BR" sz="4400" spc="-1" strike="noStrike">
                <a:latin typeface="Arial"/>
              </a:rPr>
              <a:t>Clique para editar o formato do texto do título</a:t>
            </a:r>
            <a:endParaRPr b="0" lang="pt-BR" sz="4400" spc="-1" strike="noStrike">
              <a:latin typeface="Arial"/>
            </a:endParaRPr>
          </a:p>
        </p:txBody>
      </p:sp>
      <p:sp>
        <p:nvSpPr>
          <p:cNvPr id="3" name="PlaceHolder 2"/>
          <p:cNvSpPr>
            <a:spLocks noGrp="1"/>
          </p:cNvSpPr>
          <p:nvPr>
            <p:ph type="body"/>
          </p:nvPr>
        </p:nvSpPr>
        <p:spPr>
          <a:xfrm>
            <a:off x="504000" y="4212000"/>
            <a:ext cx="9072000" cy="1044000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pt-BR" sz="3200" spc="-1" strike="noStrike">
                <a:latin typeface="Arial"/>
              </a:rPr>
              <a:t>Clique para editar o formato do texto da estrutura de tópicos</a:t>
            </a:r>
            <a:endParaRPr b="0" lang="pt-BR" sz="3200" spc="-1" strike="noStrike">
              <a:latin typeface="Arial"/>
            </a:endParaRPr>
          </a:p>
          <a:p>
            <a:pPr lvl="1" marL="864000" indent="-324000">
              <a:spcBef>
                <a:spcPts val="1134"/>
              </a:spcBef>
              <a:buClr>
                <a:srgbClr val="000000"/>
              </a:buClr>
              <a:buSzPct val="75000"/>
              <a:buFont typeface="Symbol" charset="2"/>
              <a:buChar char=""/>
            </a:pPr>
            <a:r>
              <a:rPr b="0" lang="pt-BR" sz="2800" spc="-1" strike="noStrike">
                <a:latin typeface="Arial"/>
              </a:rPr>
              <a:t>2.º nível da estrutura de tópicos</a:t>
            </a:r>
            <a:endParaRPr b="0" lang="pt-BR" sz="2800" spc="-1" strike="noStrike">
              <a:latin typeface="Arial"/>
            </a:endParaRPr>
          </a:p>
          <a:p>
            <a:pPr lvl="2" marL="1296000" indent="-288000">
              <a:spcBef>
                <a:spcPts val="850"/>
              </a:spcBef>
              <a:buClr>
                <a:srgbClr val="000000"/>
              </a:buClr>
              <a:buSzPct val="45000"/>
              <a:buFont typeface="Wingdings" charset="2"/>
              <a:buChar char=""/>
            </a:pPr>
            <a:r>
              <a:rPr b="0" lang="pt-BR" sz="2400" spc="-1" strike="noStrike">
                <a:latin typeface="Arial"/>
              </a:rPr>
              <a:t>3.º nível da estrutura de tópicos</a:t>
            </a:r>
            <a:endParaRPr b="0" lang="pt-BR" sz="2400" spc="-1" strike="noStrike">
              <a:latin typeface="Arial"/>
            </a:endParaRPr>
          </a:p>
          <a:p>
            <a:pPr lvl="3" marL="1728000" indent="-216000">
              <a:spcBef>
                <a:spcPts val="567"/>
              </a:spcBef>
              <a:buClr>
                <a:srgbClr val="000000"/>
              </a:buClr>
              <a:buSzPct val="75000"/>
              <a:buFont typeface="Symbol" charset="2"/>
              <a:buChar char=""/>
            </a:pPr>
            <a:r>
              <a:rPr b="0" lang="pt-BR" sz="2000" spc="-1" strike="noStrike">
                <a:latin typeface="Arial"/>
              </a:rPr>
              <a:t>4.º nível da estrutura de tópicos</a:t>
            </a:r>
            <a:endParaRPr b="0" lang="pt-BR" sz="2000" spc="-1" strike="noStrike">
              <a:latin typeface="Arial"/>
            </a:endParaRPr>
          </a:p>
          <a:p>
            <a:pPr lvl="4" marL="2160000" indent="-216000">
              <a:spcBef>
                <a:spcPts val="283"/>
              </a:spcBef>
              <a:buClr>
                <a:srgbClr val="000000"/>
              </a:buClr>
              <a:buSzPct val="45000"/>
              <a:buFont typeface="Wingdings" charset="2"/>
              <a:buChar char=""/>
            </a:pPr>
            <a:r>
              <a:rPr b="0" lang="pt-BR" sz="2000" spc="-1" strike="noStrike">
                <a:latin typeface="Arial"/>
              </a:rPr>
              <a:t>5.º nível da estrutura de tópicos</a:t>
            </a:r>
            <a:endParaRPr b="0" lang="pt-BR" sz="2000" spc="-1" strike="noStrike">
              <a:latin typeface="Arial"/>
            </a:endParaRPr>
          </a:p>
          <a:p>
            <a:pPr lvl="5" marL="2592000" indent="-216000">
              <a:spcBef>
                <a:spcPts val="283"/>
              </a:spcBef>
              <a:buClr>
                <a:srgbClr val="000000"/>
              </a:buClr>
              <a:buSzPct val="45000"/>
              <a:buFont typeface="Wingdings" charset="2"/>
              <a:buChar char=""/>
            </a:pPr>
            <a:r>
              <a:rPr b="0" lang="pt-BR" sz="2000" spc="-1" strike="noStrike">
                <a:latin typeface="Arial"/>
              </a:rPr>
              <a:t>6.º nível da estrutura de tópicos</a:t>
            </a:r>
            <a:endParaRPr b="0" lang="pt-BR" sz="2000" spc="-1" strike="noStrike">
              <a:latin typeface="Arial"/>
            </a:endParaRPr>
          </a:p>
          <a:p>
            <a:pPr lvl="6" marL="3024000" indent="-216000">
              <a:spcBef>
                <a:spcPts val="283"/>
              </a:spcBef>
              <a:buClr>
                <a:srgbClr val="000000"/>
              </a:buClr>
              <a:buSzPct val="45000"/>
              <a:buFont typeface="Wingdings" charset="2"/>
              <a:buChar char=""/>
            </a:pPr>
            <a:r>
              <a:rPr b="0" lang="pt-BR" sz="2000" spc="-1" strike="noStrike">
                <a:latin typeface="Arial"/>
              </a:rPr>
              <a:t>7.º nível da estrutura de tópicos</a:t>
            </a:r>
            <a:endParaRPr b="0" lang="pt-B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0" name="CustomShape 1"/>
          <p:cNvSpPr/>
          <p:nvPr/>
        </p:nvSpPr>
        <p:spPr>
          <a:xfrm>
            <a:off x="387000" y="6617160"/>
            <a:ext cx="4454640" cy="298080"/>
          </a:xfrm>
          <a:prstGeom prst="roundRect">
            <a:avLst>
              <a:gd name="adj" fmla="val 16667"/>
            </a:avLst>
          </a:prstGeom>
          <a:solidFill>
            <a:srgbClr val="eec0aa"/>
          </a:solidFill>
          <a:ln>
            <a:noFill/>
          </a:ln>
        </p:spPr>
        <p:style>
          <a:lnRef idx="0"/>
          <a:fillRef idx="0"/>
          <a:effectRef idx="0"/>
          <a:fontRef idx="minor"/>
        </p:style>
      </p:sp>
      <p:sp>
        <p:nvSpPr>
          <p:cNvPr id="41" name="CustomShape 2"/>
          <p:cNvSpPr/>
          <p:nvPr/>
        </p:nvSpPr>
        <p:spPr>
          <a:xfrm>
            <a:off x="387360" y="6617160"/>
            <a:ext cx="4156200" cy="298080"/>
          </a:xfrm>
          <a:prstGeom prst="rect">
            <a:avLst/>
          </a:prstGeom>
          <a:noFill/>
          <a:ln>
            <a:noFill/>
          </a:ln>
        </p:spPr>
        <p:style>
          <a:lnRef idx="0"/>
          <a:fillRef idx="0"/>
          <a:effectRef idx="0"/>
          <a:fontRef idx="minor"/>
        </p:style>
        <p:txBody>
          <a:bodyPr lIns="90000" rIns="90000" tIns="91440" bIns="91440" anchor="ctr">
            <a:noAutofit/>
          </a:bodyPr>
          <a:p>
            <a:pPr>
              <a:lnSpc>
                <a:spcPct val="100000"/>
              </a:lnSpc>
              <a:tabLst>
                <a:tab algn="l" pos="0"/>
              </a:tabLst>
            </a:pPr>
            <a:r>
              <a:rPr b="1" lang="pt-BR" sz="1200" spc="-1" strike="noStrike">
                <a:solidFill>
                  <a:srgbClr val="ffffff"/>
                </a:solidFill>
                <a:latin typeface="Arial"/>
                <a:ea typeface="Arial"/>
              </a:rPr>
              <a:t>DESCRIÇÃO DO CASO</a:t>
            </a:r>
            <a:endParaRPr b="0" lang="pt-BR" sz="1200" spc="-1" strike="noStrike">
              <a:latin typeface="Arial"/>
            </a:endParaRPr>
          </a:p>
        </p:txBody>
      </p:sp>
      <p:sp>
        <p:nvSpPr>
          <p:cNvPr id="42" name="CustomShape 3"/>
          <p:cNvSpPr/>
          <p:nvPr/>
        </p:nvSpPr>
        <p:spPr>
          <a:xfrm>
            <a:off x="317880" y="743400"/>
            <a:ext cx="4724640" cy="954000"/>
          </a:xfrm>
          <a:prstGeom prst="rect">
            <a:avLst/>
          </a:prstGeom>
          <a:noFill/>
          <a:ln>
            <a:noFill/>
          </a:ln>
        </p:spPr>
        <p:style>
          <a:lnRef idx="0"/>
          <a:fillRef idx="0"/>
          <a:effectRef idx="0"/>
          <a:fontRef idx="minor"/>
        </p:style>
        <p:txBody>
          <a:bodyPr lIns="90000" rIns="90000" tIns="91440" bIns="91440" anchor="ctr">
            <a:noAutofit/>
          </a:bodyPr>
          <a:p>
            <a:pPr>
              <a:lnSpc>
                <a:spcPct val="100000"/>
              </a:lnSpc>
              <a:tabLst>
                <a:tab algn="l" pos="0"/>
              </a:tabLst>
            </a:pPr>
            <a:r>
              <a:rPr b="1" lang="pt-BR" sz="1400" spc="-1" strike="noStrike">
                <a:solidFill>
                  <a:srgbClr val="ffffff"/>
                </a:solidFill>
                <a:latin typeface="Arial"/>
                <a:ea typeface="Arial"/>
              </a:rPr>
              <a:t>TÍTULO - ATÉ 4 LINHAS – XXXXXXXXXXXXXXXXXXXXXXXXXXXXXXXXXXXXX</a:t>
            </a:r>
            <a:endParaRPr b="0" lang="pt-BR" sz="1400" spc="-1" strike="noStrike">
              <a:latin typeface="Arial"/>
            </a:endParaRPr>
          </a:p>
          <a:p>
            <a:pPr>
              <a:lnSpc>
                <a:spcPct val="100000"/>
              </a:lnSpc>
              <a:tabLst>
                <a:tab algn="l" pos="0"/>
              </a:tabLst>
            </a:pPr>
            <a:r>
              <a:rPr b="1" lang="pt-BR" sz="1400" spc="-1" strike="noStrike">
                <a:solidFill>
                  <a:srgbClr val="ffffff"/>
                </a:solidFill>
                <a:latin typeface="Arial"/>
                <a:ea typeface="Arial"/>
              </a:rPr>
              <a:t>XXXXXXXXXXXXXXXXXXXXXXXXXXXXXXXXXXXXX</a:t>
            </a:r>
            <a:endParaRPr b="0" lang="pt-BR" sz="1400" spc="-1" strike="noStrike">
              <a:latin typeface="Arial"/>
            </a:endParaRPr>
          </a:p>
          <a:p>
            <a:pPr>
              <a:lnSpc>
                <a:spcPct val="100000"/>
              </a:lnSpc>
              <a:tabLst>
                <a:tab algn="l" pos="0"/>
              </a:tabLst>
            </a:pPr>
            <a:r>
              <a:rPr b="1" lang="pt-BR" sz="1400" spc="-1" strike="noStrike">
                <a:solidFill>
                  <a:srgbClr val="ffffff"/>
                </a:solidFill>
                <a:latin typeface="Arial"/>
                <a:ea typeface="Arial"/>
              </a:rPr>
              <a:t>XXXXXXXXXXXXXXXXXXXXXXXXXXXXXXXXXXXXX</a:t>
            </a:r>
            <a:endParaRPr b="0" lang="pt-BR" sz="1400" spc="-1" strike="noStrike">
              <a:latin typeface="Arial"/>
            </a:endParaRPr>
          </a:p>
          <a:p>
            <a:pPr>
              <a:lnSpc>
                <a:spcPct val="100000"/>
              </a:lnSpc>
              <a:tabLst>
                <a:tab algn="l" pos="0"/>
              </a:tabLst>
            </a:pPr>
            <a:r>
              <a:rPr b="1" lang="pt-BR" sz="1400" spc="-1" strike="noStrike">
                <a:solidFill>
                  <a:srgbClr val="ffffff"/>
                </a:solidFill>
                <a:latin typeface="Arial"/>
                <a:ea typeface="Arial"/>
              </a:rPr>
              <a:t>XXXXXXXXXXXXXXXXXXXXXXXXXXXXXXXXXXXXX</a:t>
            </a:r>
            <a:endParaRPr b="0" lang="pt-BR" sz="1400" spc="-1" strike="noStrike">
              <a:latin typeface="Arial"/>
            </a:endParaRPr>
          </a:p>
        </p:txBody>
      </p:sp>
      <p:sp>
        <p:nvSpPr>
          <p:cNvPr id="43" name="CustomShape 4"/>
          <p:cNvSpPr/>
          <p:nvPr/>
        </p:nvSpPr>
        <p:spPr>
          <a:xfrm>
            <a:off x="354240" y="352080"/>
            <a:ext cx="2210040" cy="851040"/>
          </a:xfrm>
          <a:prstGeom prst="rect">
            <a:avLst/>
          </a:prstGeom>
          <a:noFill/>
          <a:ln>
            <a:noFill/>
          </a:ln>
        </p:spPr>
        <p:style>
          <a:lnRef idx="0"/>
          <a:fillRef idx="0"/>
          <a:effectRef idx="0"/>
          <a:fontRef idx="minor"/>
        </p:style>
      </p:sp>
      <p:sp>
        <p:nvSpPr>
          <p:cNvPr id="44" name="CustomShape 5"/>
          <p:cNvSpPr/>
          <p:nvPr/>
        </p:nvSpPr>
        <p:spPr>
          <a:xfrm>
            <a:off x="317880" y="1932120"/>
            <a:ext cx="4476960" cy="652320"/>
          </a:xfrm>
          <a:prstGeom prst="roundRect">
            <a:avLst>
              <a:gd name="adj" fmla="val 16667"/>
            </a:avLst>
          </a:prstGeom>
          <a:solidFill>
            <a:srgbClr val="f3f3f3"/>
          </a:solidFill>
          <a:ln>
            <a:noFill/>
          </a:ln>
        </p:spPr>
        <p:style>
          <a:lnRef idx="0"/>
          <a:fillRef idx="0"/>
          <a:effectRef idx="0"/>
          <a:fontRef idx="minor"/>
        </p:style>
      </p:sp>
      <p:sp>
        <p:nvSpPr>
          <p:cNvPr id="45" name="CustomShape 6"/>
          <p:cNvSpPr/>
          <p:nvPr/>
        </p:nvSpPr>
        <p:spPr>
          <a:xfrm>
            <a:off x="317880" y="1932120"/>
            <a:ext cx="4266720" cy="298080"/>
          </a:xfrm>
          <a:prstGeom prst="rect">
            <a:avLst/>
          </a:prstGeom>
          <a:noFill/>
          <a:ln>
            <a:noFill/>
          </a:ln>
        </p:spPr>
        <p:style>
          <a:lnRef idx="0"/>
          <a:fillRef idx="0"/>
          <a:effectRef idx="0"/>
          <a:fontRef idx="minor"/>
        </p:style>
        <p:txBody>
          <a:bodyPr lIns="90000" rIns="90000" tIns="91440" bIns="91440" anchor="ctr">
            <a:noAutofit/>
          </a:bodyPr>
          <a:p>
            <a:pPr>
              <a:lnSpc>
                <a:spcPct val="100000"/>
              </a:lnSpc>
              <a:tabLst>
                <a:tab algn="l" pos="0"/>
              </a:tabLst>
            </a:pPr>
            <a:r>
              <a:rPr b="0" lang="pt-BR" sz="1100" spc="-1" strike="noStrike">
                <a:solidFill>
                  <a:srgbClr val="999999"/>
                </a:solidFill>
                <a:latin typeface="Arial"/>
                <a:ea typeface="Arial"/>
              </a:rPr>
              <a:t>Nome dos autores separados por vírgulas</a:t>
            </a:r>
            <a:endParaRPr b="0" lang="pt-BR" sz="1100" spc="-1" strike="noStrike">
              <a:latin typeface="Arial"/>
            </a:endParaRPr>
          </a:p>
        </p:txBody>
      </p:sp>
      <p:sp>
        <p:nvSpPr>
          <p:cNvPr id="46" name="CustomShape 7"/>
          <p:cNvSpPr/>
          <p:nvPr/>
        </p:nvSpPr>
        <p:spPr>
          <a:xfrm>
            <a:off x="387000" y="3684960"/>
            <a:ext cx="4454640" cy="298080"/>
          </a:xfrm>
          <a:prstGeom prst="roundRect">
            <a:avLst>
              <a:gd name="adj" fmla="val 16667"/>
            </a:avLst>
          </a:prstGeom>
          <a:solidFill>
            <a:srgbClr val="eec0aa"/>
          </a:solidFill>
          <a:ln>
            <a:noFill/>
          </a:ln>
        </p:spPr>
        <p:style>
          <a:lnRef idx="0"/>
          <a:fillRef idx="0"/>
          <a:effectRef idx="0"/>
          <a:fontRef idx="minor"/>
        </p:style>
      </p:sp>
      <p:sp>
        <p:nvSpPr>
          <p:cNvPr id="47" name="CustomShape 8"/>
          <p:cNvSpPr/>
          <p:nvPr/>
        </p:nvSpPr>
        <p:spPr>
          <a:xfrm>
            <a:off x="387000" y="3684960"/>
            <a:ext cx="4156200" cy="298080"/>
          </a:xfrm>
          <a:prstGeom prst="rect">
            <a:avLst/>
          </a:prstGeom>
          <a:noFill/>
          <a:ln>
            <a:noFill/>
          </a:ln>
        </p:spPr>
        <p:style>
          <a:lnRef idx="0"/>
          <a:fillRef idx="0"/>
          <a:effectRef idx="0"/>
          <a:fontRef idx="minor"/>
        </p:style>
        <p:txBody>
          <a:bodyPr lIns="90000" rIns="90000" tIns="91440" bIns="91440" anchor="ctr">
            <a:noAutofit/>
          </a:bodyPr>
          <a:p>
            <a:pPr>
              <a:lnSpc>
                <a:spcPct val="100000"/>
              </a:lnSpc>
              <a:tabLst>
                <a:tab algn="l" pos="0"/>
              </a:tabLst>
            </a:pPr>
            <a:r>
              <a:rPr b="1" lang="pt-BR" sz="1200" spc="-1" strike="noStrike">
                <a:solidFill>
                  <a:srgbClr val="ffffff"/>
                </a:solidFill>
                <a:latin typeface="Arial"/>
                <a:ea typeface="Arial"/>
              </a:rPr>
              <a:t>INTRODUÇÃO</a:t>
            </a:r>
            <a:endParaRPr b="0" lang="pt-BR" sz="1200" spc="-1" strike="noStrike">
              <a:latin typeface="Arial"/>
            </a:endParaRPr>
          </a:p>
        </p:txBody>
      </p:sp>
      <p:sp>
        <p:nvSpPr>
          <p:cNvPr id="48" name="CustomShape 9"/>
          <p:cNvSpPr/>
          <p:nvPr/>
        </p:nvSpPr>
        <p:spPr>
          <a:xfrm>
            <a:off x="352440" y="4110120"/>
            <a:ext cx="4454640" cy="2408040"/>
          </a:xfrm>
          <a:prstGeom prst="rect">
            <a:avLst/>
          </a:prstGeom>
          <a:noFill/>
          <a:ln>
            <a:noFill/>
          </a:ln>
        </p:spPr>
        <p:style>
          <a:lnRef idx="0"/>
          <a:fillRef idx="0"/>
          <a:effectRef idx="0"/>
          <a:fontRef idx="minor"/>
        </p:style>
        <p:txBody>
          <a:bodyPr lIns="90000" rIns="90000" tIns="91440" bIns="91440">
            <a:noAutofit/>
          </a:bodyPr>
          <a:p>
            <a:pPr>
              <a:lnSpc>
                <a:spcPct val="100000"/>
              </a:lnSpc>
              <a:tabLst>
                <a:tab algn="l" pos="0"/>
              </a:tabLst>
            </a:pPr>
            <a:r>
              <a:rPr b="0" lang="pt-BR" sz="1300" spc="-1" strike="noStrike">
                <a:solidFill>
                  <a:srgbClr val="000000"/>
                </a:solidFill>
                <a:latin typeface="Arial"/>
                <a:ea typeface="Arial"/>
              </a:rPr>
              <a:t>Texto:</a:t>
            </a:r>
            <a:endParaRPr b="0" lang="pt-BR" sz="1300" spc="-1" strike="noStrike">
              <a:latin typeface="Arial"/>
            </a:endParaRPr>
          </a:p>
          <a:p>
            <a:pPr>
              <a:lnSpc>
                <a:spcPct val="100000"/>
              </a:lnSpc>
              <a:tabLst>
                <a:tab algn="l" pos="0"/>
              </a:tabLst>
            </a:pPr>
            <a:r>
              <a:rPr b="0" lang="pt-BR" sz="1300" spc="-1" strike="noStrike">
                <a:solidFill>
                  <a:srgbClr val="000000"/>
                </a:solidFill>
                <a:latin typeface="Arial"/>
                <a:ea typeface="Aria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b="0" lang="pt-BR" sz="1300" spc="-1" strike="noStrike">
              <a:latin typeface="Arial"/>
            </a:endParaRPr>
          </a:p>
          <a:p>
            <a:pPr>
              <a:lnSpc>
                <a:spcPct val="100000"/>
              </a:lnSpc>
              <a:tabLst>
                <a:tab algn="l" pos="0"/>
              </a:tabLst>
            </a:pPr>
            <a:endParaRPr b="0" lang="pt-BR" sz="1300" spc="-1" strike="noStrike">
              <a:latin typeface="Arial"/>
            </a:endParaRPr>
          </a:p>
          <a:p>
            <a:pPr>
              <a:lnSpc>
                <a:spcPct val="100000"/>
              </a:lnSpc>
              <a:tabLst>
                <a:tab algn="l" pos="0"/>
              </a:tabLst>
            </a:pPr>
            <a:endParaRPr b="0" lang="pt-BR" sz="1300" spc="-1" strike="noStrike">
              <a:latin typeface="Arial"/>
            </a:endParaRPr>
          </a:p>
          <a:p>
            <a:pPr>
              <a:lnSpc>
                <a:spcPct val="100000"/>
              </a:lnSpc>
              <a:tabLst>
                <a:tab algn="l" pos="0"/>
              </a:tabLst>
            </a:pPr>
            <a:endParaRPr b="0" lang="pt-BR" sz="1300" spc="-1" strike="noStrike">
              <a:latin typeface="Arial"/>
            </a:endParaRPr>
          </a:p>
        </p:txBody>
      </p:sp>
      <p:sp>
        <p:nvSpPr>
          <p:cNvPr id="49" name="CustomShape 10"/>
          <p:cNvSpPr/>
          <p:nvPr/>
        </p:nvSpPr>
        <p:spPr>
          <a:xfrm>
            <a:off x="352440" y="6996240"/>
            <a:ext cx="4454640" cy="6821280"/>
          </a:xfrm>
          <a:prstGeom prst="rect">
            <a:avLst/>
          </a:prstGeom>
          <a:noFill/>
          <a:ln>
            <a:noFill/>
          </a:ln>
        </p:spPr>
        <p:style>
          <a:lnRef idx="0"/>
          <a:fillRef idx="0"/>
          <a:effectRef idx="0"/>
          <a:fontRef idx="minor"/>
        </p:style>
        <p:txBody>
          <a:bodyPr lIns="90000" rIns="90000" tIns="91440" bIns="91440">
            <a:noAutofit/>
          </a:bodyPr>
          <a:p>
            <a:pPr>
              <a:lnSpc>
                <a:spcPct val="100000"/>
              </a:lnSpc>
              <a:tabLst>
                <a:tab algn="l" pos="0"/>
              </a:tabLst>
            </a:pPr>
            <a:r>
              <a:rPr b="0" lang="pt-BR" sz="1300" spc="-1" strike="noStrike">
                <a:solidFill>
                  <a:srgbClr val="000000"/>
                </a:solidFill>
                <a:latin typeface="Arial"/>
                <a:ea typeface="Arial"/>
              </a:rPr>
              <a:t>Texto:</a:t>
            </a:r>
            <a:endParaRPr b="0" lang="pt-BR" sz="1300" spc="-1" strike="noStrike">
              <a:latin typeface="Arial"/>
            </a:endParaRPr>
          </a:p>
          <a:p>
            <a:pPr>
              <a:lnSpc>
                <a:spcPct val="100000"/>
              </a:lnSpc>
              <a:tabLst>
                <a:tab algn="l" pos="0"/>
              </a:tabLst>
            </a:pPr>
            <a:endParaRPr b="0" lang="pt-BR" sz="1300" spc="-1" strike="noStrike">
              <a:latin typeface="Arial"/>
            </a:endParaRPr>
          </a:p>
          <a:p>
            <a:pPr>
              <a:lnSpc>
                <a:spcPct val="100000"/>
              </a:lnSpc>
              <a:tabLst>
                <a:tab algn="l" pos="0"/>
              </a:tabLst>
            </a:pPr>
            <a:r>
              <a:rPr b="0" lang="pt-BR" sz="1300" spc="-1" strike="noStrike">
                <a:solidFill>
                  <a:srgbClr val="000000"/>
                </a:solidFill>
                <a:latin typeface="Arial"/>
                <a:ea typeface="Arial"/>
              </a:rPr>
              <a:t>Lorem ipsum dolor sit amet, consectetur adipiscing elit. Sed ut perspiciatis unde omnis iste natus error sit voluptatem accusantium doloremque laudantium, totam rem aperiam, eaque ipsa quae ab illo inventore veritatis et quasi architecto beatae vitae dicta sunt explicabo. Nemo enim ipsam voluptatem quia voluptas sit aspernatur aut odit aut fugit, sed quia consequuntur magni dolores eos qui ratione voluptatem sequi nesciunt. Neque porro quisquam est, qui dolorem ipsum quia dolor sit amet, consectetur, adipisci velit. Sed quia non numquam eius modi tempora incidunt ut labore et dolore magnam aliquam quaerat voluptatem. Ut enim ad minima veniam, quis nostrum exercitationem ullam corporis suscipit laboriosam, nisi ut aliquid ex ea commodi consequatur? Quis autem vel eum iure reprehenderit qui in ea voluptate velit esse quam nihil molestiae consequatur, vel illum qui dolorem eum fugiat quo voluptas nulla pariatur?</a:t>
            </a:r>
            <a:endParaRPr b="0" lang="pt-BR" sz="1300" spc="-1" strike="noStrike">
              <a:latin typeface="Arial"/>
            </a:endParaRPr>
          </a:p>
          <a:p>
            <a:pPr>
              <a:lnSpc>
                <a:spcPct val="100000"/>
              </a:lnSpc>
              <a:tabLst>
                <a:tab algn="l" pos="0"/>
              </a:tabLst>
            </a:pPr>
            <a:endParaRPr b="0" lang="pt-BR" sz="1300" spc="-1" strike="noStrike">
              <a:latin typeface="Arial"/>
            </a:endParaRPr>
          </a:p>
          <a:p>
            <a:pPr>
              <a:lnSpc>
                <a:spcPct val="100000"/>
              </a:lnSpc>
              <a:tabLst>
                <a:tab algn="l" pos="0"/>
              </a:tabLst>
            </a:pPr>
            <a:r>
              <a:rPr b="0" lang="pt-BR" sz="1300" spc="-1" strike="noStrike">
                <a:solidFill>
                  <a:srgbClr val="000000"/>
                </a:solidFill>
                <a:latin typeface="Arial"/>
                <a:ea typeface="Arial"/>
              </a:rPr>
              <a:t>Lorem ipsum dolor sit amet, consectetur adipiscing elit. Proin nec ex a nisi malesuada convallis. Suspendisse potenti. Pellentesque habitant morbi tristique senectus et netus et malesuada fames ac turpis egestas. Integer feugiat, metus non commodo volutpat, nulla elit egestas nunc, ac dictum sem ante nec erat. In vel ex id nulla placerat pharetra. Vestibulum vel sapien ut augue faucibus fermentum non vitae nulla. Sed quis risus ut nisi hendrerit euismod in sed nulla. Mauris efficitur velit et bibendum sollicitudin. Nam in lacus nec lorem consectetur tincidunt. Nullam malesuada leo in neque aliquam, eget bibendum metus malesuada. Aenean imperdiet, justo ac faucibus lobortis, felis enim aliquet libero, ut finibus ante felis at libero.</a:t>
            </a:r>
            <a:endParaRPr b="0" lang="pt-BR" sz="1300" spc="-1" strike="noStrike">
              <a:latin typeface="Arial"/>
            </a:endParaRPr>
          </a:p>
          <a:p>
            <a:pPr>
              <a:lnSpc>
                <a:spcPct val="100000"/>
              </a:lnSpc>
              <a:tabLst>
                <a:tab algn="l" pos="0"/>
              </a:tabLst>
            </a:pPr>
            <a:endParaRPr b="0" lang="pt-BR" sz="1300" spc="-1" strike="noStrike">
              <a:latin typeface="Arial"/>
            </a:endParaRPr>
          </a:p>
        </p:txBody>
      </p:sp>
      <p:sp>
        <p:nvSpPr>
          <p:cNvPr id="50" name="CustomShape 11"/>
          <p:cNvSpPr/>
          <p:nvPr/>
        </p:nvSpPr>
        <p:spPr>
          <a:xfrm>
            <a:off x="5267880" y="7848000"/>
            <a:ext cx="4454640" cy="298080"/>
          </a:xfrm>
          <a:prstGeom prst="roundRect">
            <a:avLst>
              <a:gd name="adj" fmla="val 16667"/>
            </a:avLst>
          </a:prstGeom>
          <a:solidFill>
            <a:srgbClr val="eec0aa"/>
          </a:solidFill>
          <a:ln>
            <a:noFill/>
          </a:ln>
        </p:spPr>
        <p:style>
          <a:lnRef idx="0"/>
          <a:fillRef idx="0"/>
          <a:effectRef idx="0"/>
          <a:fontRef idx="minor"/>
        </p:style>
      </p:sp>
      <p:sp>
        <p:nvSpPr>
          <p:cNvPr id="51" name="CustomShape 12"/>
          <p:cNvSpPr/>
          <p:nvPr/>
        </p:nvSpPr>
        <p:spPr>
          <a:xfrm>
            <a:off x="5266440" y="7848000"/>
            <a:ext cx="4156200" cy="298080"/>
          </a:xfrm>
          <a:prstGeom prst="rect">
            <a:avLst/>
          </a:prstGeom>
          <a:noFill/>
          <a:ln>
            <a:noFill/>
          </a:ln>
        </p:spPr>
        <p:style>
          <a:lnRef idx="0"/>
          <a:fillRef idx="0"/>
          <a:effectRef idx="0"/>
          <a:fontRef idx="minor"/>
        </p:style>
        <p:txBody>
          <a:bodyPr lIns="90000" rIns="90000" tIns="91440" bIns="91440" anchor="ctr">
            <a:noAutofit/>
          </a:bodyPr>
          <a:p>
            <a:pPr>
              <a:lnSpc>
                <a:spcPct val="100000"/>
              </a:lnSpc>
              <a:tabLst>
                <a:tab algn="l" pos="0"/>
              </a:tabLst>
            </a:pPr>
            <a:r>
              <a:rPr b="1" lang="pt-BR" sz="1200" spc="-1" strike="noStrike">
                <a:solidFill>
                  <a:srgbClr val="ffffff"/>
                </a:solidFill>
                <a:latin typeface="Arial"/>
                <a:ea typeface="Arial"/>
              </a:rPr>
              <a:t>RELEVÂNCIA</a:t>
            </a:r>
            <a:endParaRPr b="0" lang="pt-BR" sz="1200" spc="-1" strike="noStrike">
              <a:latin typeface="Arial"/>
            </a:endParaRPr>
          </a:p>
        </p:txBody>
      </p:sp>
      <p:sp>
        <p:nvSpPr>
          <p:cNvPr id="52" name="CustomShape 13"/>
          <p:cNvSpPr/>
          <p:nvPr/>
        </p:nvSpPr>
        <p:spPr>
          <a:xfrm>
            <a:off x="400680" y="14102280"/>
            <a:ext cx="2136960" cy="1203120"/>
          </a:xfrm>
          <a:prstGeom prst="rect">
            <a:avLst/>
          </a:prstGeom>
          <a:solidFill>
            <a:srgbClr val="28acd8"/>
          </a:solidFill>
          <a:ln>
            <a:noFill/>
          </a:ln>
        </p:spPr>
        <p:style>
          <a:lnRef idx="0"/>
          <a:fillRef idx="0"/>
          <a:effectRef idx="0"/>
          <a:fontRef idx="minor"/>
        </p:style>
        <p:txBody>
          <a:bodyPr lIns="90000" rIns="90000" tIns="91440" bIns="91440" anchor="ctr">
            <a:noAutofit/>
          </a:bodyPr>
          <a:p>
            <a:pPr algn="ctr">
              <a:lnSpc>
                <a:spcPct val="100000"/>
              </a:lnSpc>
              <a:tabLst>
                <a:tab algn="l" pos="0"/>
              </a:tabLst>
            </a:pPr>
            <a:r>
              <a:rPr b="0" lang="pt-BR" sz="1000" spc="-1" strike="noStrike">
                <a:solidFill>
                  <a:srgbClr val="b7b7b7"/>
                </a:solidFill>
                <a:latin typeface="Arial"/>
                <a:ea typeface="Arial"/>
              </a:rPr>
              <a:t>IMAGEM</a:t>
            </a:r>
            <a:endParaRPr b="0" lang="pt-BR" sz="1000" spc="-1" strike="noStrike">
              <a:latin typeface="Arial"/>
            </a:endParaRPr>
          </a:p>
        </p:txBody>
      </p:sp>
      <p:sp>
        <p:nvSpPr>
          <p:cNvPr id="53" name="CustomShape 14"/>
          <p:cNvSpPr/>
          <p:nvPr/>
        </p:nvSpPr>
        <p:spPr>
          <a:xfrm>
            <a:off x="281880" y="16662240"/>
            <a:ext cx="4487400" cy="434880"/>
          </a:xfrm>
          <a:prstGeom prst="rect">
            <a:avLst/>
          </a:prstGeom>
          <a:noFill/>
          <a:ln>
            <a:noFill/>
          </a:ln>
        </p:spPr>
        <p:style>
          <a:lnRef idx="0"/>
          <a:fillRef idx="0"/>
          <a:effectRef idx="0"/>
          <a:fontRef idx="minor"/>
        </p:style>
        <p:txBody>
          <a:bodyPr lIns="90000" rIns="90000" tIns="91440" bIns="91440">
            <a:noAutofit/>
          </a:bodyPr>
          <a:p>
            <a:pPr>
              <a:lnSpc>
                <a:spcPct val="100000"/>
              </a:lnSpc>
              <a:tabLst>
                <a:tab algn="l" pos="0"/>
              </a:tabLst>
            </a:pPr>
            <a:r>
              <a:rPr b="0" lang="pt-BR" sz="1000" spc="-1" strike="noStrike">
                <a:solidFill>
                  <a:srgbClr val="000000"/>
                </a:solidFill>
                <a:latin typeface="Arial"/>
                <a:ea typeface="Arial"/>
              </a:rPr>
              <a:t>Legenda / descrição da imagem em até duas linhas. Legenda / descrição</a:t>
            </a:r>
            <a:endParaRPr b="0" lang="pt-BR" sz="1000" spc="-1" strike="noStrike">
              <a:latin typeface="Arial"/>
            </a:endParaRPr>
          </a:p>
          <a:p>
            <a:pPr>
              <a:lnSpc>
                <a:spcPct val="100000"/>
              </a:lnSpc>
              <a:tabLst>
                <a:tab algn="l" pos="0"/>
              </a:tabLst>
            </a:pPr>
            <a:r>
              <a:rPr b="0" lang="pt-BR" sz="1000" spc="-1" strike="noStrike">
                <a:solidFill>
                  <a:srgbClr val="000000"/>
                </a:solidFill>
                <a:latin typeface="Arial"/>
                <a:ea typeface="Arial"/>
              </a:rPr>
              <a:t>da imagem em até duas linhas.</a:t>
            </a:r>
            <a:endParaRPr b="0" lang="pt-BR" sz="1000" spc="-1" strike="noStrike">
              <a:latin typeface="Arial"/>
            </a:endParaRPr>
          </a:p>
        </p:txBody>
      </p:sp>
      <p:sp>
        <p:nvSpPr>
          <p:cNvPr id="54" name="CustomShape 15"/>
          <p:cNvSpPr/>
          <p:nvPr/>
        </p:nvSpPr>
        <p:spPr>
          <a:xfrm>
            <a:off x="5278320" y="8308440"/>
            <a:ext cx="4454640" cy="2706120"/>
          </a:xfrm>
          <a:prstGeom prst="rect">
            <a:avLst/>
          </a:prstGeom>
          <a:noFill/>
          <a:ln>
            <a:noFill/>
          </a:ln>
        </p:spPr>
        <p:style>
          <a:lnRef idx="0"/>
          <a:fillRef idx="0"/>
          <a:effectRef idx="0"/>
          <a:fontRef idx="minor"/>
        </p:style>
        <p:txBody>
          <a:bodyPr lIns="90000" rIns="90000" tIns="91440" bIns="91440">
            <a:noAutofit/>
          </a:bodyPr>
          <a:p>
            <a:pPr>
              <a:lnSpc>
                <a:spcPct val="100000"/>
              </a:lnSpc>
            </a:pPr>
            <a:r>
              <a:rPr b="0" lang="pt-BR" sz="1300" spc="-1" strike="noStrike">
                <a:solidFill>
                  <a:srgbClr val="000000"/>
                </a:solidFill>
                <a:latin typeface="Arial"/>
                <a:ea typeface="Arial"/>
              </a:rPr>
              <a:t>Texto:</a:t>
            </a:r>
            <a:endParaRPr b="0" lang="pt-BR" sz="1300" spc="-1" strike="noStrike">
              <a:latin typeface="Arial"/>
            </a:endParaRPr>
          </a:p>
          <a:p>
            <a:pPr>
              <a:lnSpc>
                <a:spcPct val="100000"/>
              </a:lnSpc>
            </a:pPr>
            <a:endParaRPr b="0" lang="pt-BR" sz="1300" spc="-1" strike="noStrike">
              <a:latin typeface="Arial"/>
            </a:endParaRPr>
          </a:p>
          <a:p>
            <a:pPr>
              <a:lnSpc>
                <a:spcPct val="100000"/>
              </a:lnSpc>
            </a:pPr>
            <a:r>
              <a:rPr b="0" lang="pt-BR" sz="1300" spc="-1" strike="noStrike">
                <a:solidFill>
                  <a:srgbClr val="000000"/>
                </a:solidFill>
                <a:latin typeface="Arial"/>
                <a:ea typeface="Arial"/>
              </a:rPr>
              <a:t>Lorem ipsum dolor sit amet, consectetur adipiscing elit. Vivamus lacinia odio vitae vestibulum. Curabitur ut leo vitae lacus malesuada fringilla. Praesent feugiat, purus a accumsan malesuada, nunc dolor rhoncus elit, sed fermentum nisl nisi vel augue. Nullam et risus nec arcu dignissim aliquam. Integer suscipit, felis nec euismod suscipit, nulla nunc pretium mi, nec tincidunt augue lectus in nunc. Aenean ac magna ac nunc lobortis suscipit. Pellentesque habitant morbi tristique senectus et netus et malesuada fames ac turpis egestas. Sed consequat elit vel fermentum imperdiet.</a:t>
            </a:r>
            <a:endParaRPr b="0" lang="pt-BR" sz="1300" spc="-1" strike="noStrike">
              <a:latin typeface="Arial"/>
            </a:endParaRPr>
          </a:p>
        </p:txBody>
      </p:sp>
      <p:sp>
        <p:nvSpPr>
          <p:cNvPr id="55" name="CustomShape 16"/>
          <p:cNvSpPr/>
          <p:nvPr/>
        </p:nvSpPr>
        <p:spPr>
          <a:xfrm>
            <a:off x="5267880" y="11321280"/>
            <a:ext cx="4454640" cy="298080"/>
          </a:xfrm>
          <a:prstGeom prst="roundRect">
            <a:avLst>
              <a:gd name="adj" fmla="val 16667"/>
            </a:avLst>
          </a:prstGeom>
          <a:solidFill>
            <a:srgbClr val="eec0aa"/>
          </a:solidFill>
          <a:ln>
            <a:noFill/>
          </a:ln>
        </p:spPr>
        <p:style>
          <a:lnRef idx="0"/>
          <a:fillRef idx="0"/>
          <a:effectRef idx="0"/>
          <a:fontRef idx="minor"/>
        </p:style>
      </p:sp>
      <p:sp>
        <p:nvSpPr>
          <p:cNvPr id="56" name="CustomShape 17"/>
          <p:cNvSpPr/>
          <p:nvPr/>
        </p:nvSpPr>
        <p:spPr>
          <a:xfrm>
            <a:off x="5256000" y="11321280"/>
            <a:ext cx="4156200" cy="298080"/>
          </a:xfrm>
          <a:prstGeom prst="rect">
            <a:avLst/>
          </a:prstGeom>
          <a:noFill/>
          <a:ln>
            <a:noFill/>
          </a:ln>
        </p:spPr>
        <p:style>
          <a:lnRef idx="0"/>
          <a:fillRef idx="0"/>
          <a:effectRef idx="0"/>
          <a:fontRef idx="minor"/>
        </p:style>
        <p:txBody>
          <a:bodyPr lIns="90000" rIns="90000" tIns="91440" bIns="91440" anchor="ctr">
            <a:noAutofit/>
          </a:bodyPr>
          <a:p>
            <a:pPr>
              <a:lnSpc>
                <a:spcPct val="100000"/>
              </a:lnSpc>
              <a:tabLst>
                <a:tab algn="l" pos="0"/>
              </a:tabLst>
            </a:pPr>
            <a:r>
              <a:rPr b="1" lang="pt-BR" sz="1200" spc="-1" strike="noStrike">
                <a:solidFill>
                  <a:srgbClr val="ffffff"/>
                </a:solidFill>
                <a:latin typeface="Arial"/>
                <a:ea typeface="Arial"/>
              </a:rPr>
              <a:t>COMENTÁRIOS</a:t>
            </a:r>
            <a:endParaRPr b="0" lang="pt-BR" sz="1200" spc="-1" strike="noStrike">
              <a:latin typeface="Arial"/>
            </a:endParaRPr>
          </a:p>
        </p:txBody>
      </p:sp>
      <p:sp>
        <p:nvSpPr>
          <p:cNvPr id="57" name="CustomShape 18"/>
          <p:cNvSpPr/>
          <p:nvPr/>
        </p:nvSpPr>
        <p:spPr>
          <a:xfrm>
            <a:off x="5327640" y="11680920"/>
            <a:ext cx="4454640" cy="3725640"/>
          </a:xfrm>
          <a:prstGeom prst="rect">
            <a:avLst/>
          </a:prstGeom>
          <a:noFill/>
          <a:ln>
            <a:noFill/>
          </a:ln>
        </p:spPr>
        <p:style>
          <a:lnRef idx="0"/>
          <a:fillRef idx="0"/>
          <a:effectRef idx="0"/>
          <a:fontRef idx="minor"/>
        </p:style>
        <p:txBody>
          <a:bodyPr lIns="90000" rIns="90000" tIns="91440" bIns="91440">
            <a:noAutofit/>
          </a:bodyPr>
          <a:p>
            <a:pPr>
              <a:lnSpc>
                <a:spcPct val="100000"/>
              </a:lnSpc>
            </a:pPr>
            <a:r>
              <a:rPr b="0" lang="pt-BR" sz="1300" spc="-1" strike="noStrike">
                <a:solidFill>
                  <a:srgbClr val="000000"/>
                </a:solidFill>
                <a:latin typeface="Arial"/>
                <a:ea typeface="Arial"/>
              </a:rPr>
              <a:t>Texto:</a:t>
            </a:r>
            <a:endParaRPr b="0" lang="pt-BR" sz="1300" spc="-1" strike="noStrike">
              <a:latin typeface="Arial"/>
            </a:endParaRPr>
          </a:p>
          <a:p>
            <a:pPr>
              <a:lnSpc>
                <a:spcPct val="100000"/>
              </a:lnSpc>
            </a:pPr>
            <a:endParaRPr b="0" lang="pt-BR" sz="1300" spc="-1" strike="noStrike">
              <a:latin typeface="Arial"/>
            </a:endParaRPr>
          </a:p>
          <a:p>
            <a:pPr>
              <a:lnSpc>
                <a:spcPct val="100000"/>
              </a:lnSpc>
            </a:pPr>
            <a:r>
              <a:rPr b="0" lang="pt-BR" sz="1300" spc="-1" strike="noStrike">
                <a:solidFill>
                  <a:srgbClr val="000000"/>
                </a:solidFill>
                <a:latin typeface="Arial"/>
                <a:ea typeface="Arial"/>
              </a:rPr>
              <a:t>Lorem ipsum dolor sit amet, consectetur adipiscing elit. Suspendisse rutrum fermentum malesuada. Aenean porttitor arcu nec libero fermentum, ac pulvinar turpis pulvinar. Pellentesque a facilisis nulla. Nulla facilisi. Vestibulum ante ipsum primis in faucibus orci luctus et ultrices posuere cubilia curae; Nulla vitae diam vitae enim sagittis pharetra nec non metus. </a:t>
            </a:r>
            <a:endParaRPr b="0" lang="pt-BR" sz="1300" spc="-1" strike="noStrike">
              <a:latin typeface="Arial"/>
            </a:endParaRPr>
          </a:p>
        </p:txBody>
      </p:sp>
      <p:sp>
        <p:nvSpPr>
          <p:cNvPr id="58" name="CustomShape 19"/>
          <p:cNvSpPr/>
          <p:nvPr/>
        </p:nvSpPr>
        <p:spPr>
          <a:xfrm>
            <a:off x="5267880" y="13968000"/>
            <a:ext cx="4454640" cy="298080"/>
          </a:xfrm>
          <a:prstGeom prst="roundRect">
            <a:avLst>
              <a:gd name="adj" fmla="val 16667"/>
            </a:avLst>
          </a:prstGeom>
          <a:solidFill>
            <a:srgbClr val="eec0aa"/>
          </a:solidFill>
          <a:ln>
            <a:noFill/>
          </a:ln>
        </p:spPr>
        <p:style>
          <a:lnRef idx="0"/>
          <a:fillRef idx="0"/>
          <a:effectRef idx="0"/>
          <a:fontRef idx="minor"/>
        </p:style>
      </p:sp>
      <p:sp>
        <p:nvSpPr>
          <p:cNvPr id="59" name="CustomShape 20"/>
          <p:cNvSpPr/>
          <p:nvPr/>
        </p:nvSpPr>
        <p:spPr>
          <a:xfrm>
            <a:off x="5266440" y="13968000"/>
            <a:ext cx="4156200" cy="298080"/>
          </a:xfrm>
          <a:prstGeom prst="rect">
            <a:avLst/>
          </a:prstGeom>
          <a:noFill/>
          <a:ln>
            <a:noFill/>
          </a:ln>
        </p:spPr>
        <p:style>
          <a:lnRef idx="0"/>
          <a:fillRef idx="0"/>
          <a:effectRef idx="0"/>
          <a:fontRef idx="minor"/>
        </p:style>
        <p:txBody>
          <a:bodyPr lIns="90000" rIns="90000" tIns="91440" bIns="91440" anchor="ctr">
            <a:noAutofit/>
          </a:bodyPr>
          <a:p>
            <a:pPr>
              <a:lnSpc>
                <a:spcPct val="100000"/>
              </a:lnSpc>
              <a:tabLst>
                <a:tab algn="l" pos="0"/>
              </a:tabLst>
            </a:pPr>
            <a:r>
              <a:rPr b="1" lang="pt-BR" sz="1200" spc="-1" strike="noStrike">
                <a:solidFill>
                  <a:srgbClr val="ffffff"/>
                </a:solidFill>
                <a:latin typeface="Arial"/>
                <a:ea typeface="Arial"/>
              </a:rPr>
              <a:t>REFERÊNCIAS BIBLIOGRÁFICAS</a:t>
            </a:r>
            <a:endParaRPr b="0" lang="pt-BR" sz="1200" spc="-1" strike="noStrike">
              <a:latin typeface="Arial"/>
            </a:endParaRPr>
          </a:p>
        </p:txBody>
      </p:sp>
      <p:sp>
        <p:nvSpPr>
          <p:cNvPr id="60" name="CustomShape 21"/>
          <p:cNvSpPr/>
          <p:nvPr/>
        </p:nvSpPr>
        <p:spPr>
          <a:xfrm>
            <a:off x="2609640" y="14102280"/>
            <a:ext cx="2136960" cy="1203120"/>
          </a:xfrm>
          <a:prstGeom prst="rect">
            <a:avLst/>
          </a:prstGeom>
          <a:solidFill>
            <a:srgbClr val="28acd8"/>
          </a:solidFill>
          <a:ln>
            <a:noFill/>
          </a:ln>
        </p:spPr>
        <p:style>
          <a:lnRef idx="0"/>
          <a:fillRef idx="0"/>
          <a:effectRef idx="0"/>
          <a:fontRef idx="minor"/>
        </p:style>
        <p:txBody>
          <a:bodyPr lIns="90000" rIns="90000" tIns="91440" bIns="91440" anchor="ctr">
            <a:noAutofit/>
          </a:bodyPr>
          <a:p>
            <a:pPr algn="ctr">
              <a:lnSpc>
                <a:spcPct val="100000"/>
              </a:lnSpc>
              <a:tabLst>
                <a:tab algn="l" pos="0"/>
              </a:tabLst>
            </a:pPr>
            <a:r>
              <a:rPr b="0" lang="pt-BR" sz="1000" spc="-1" strike="noStrike">
                <a:solidFill>
                  <a:srgbClr val="b7b7b7"/>
                </a:solidFill>
                <a:latin typeface="Arial"/>
                <a:ea typeface="Arial"/>
              </a:rPr>
              <a:t>IMAGEM</a:t>
            </a:r>
            <a:endParaRPr b="0" lang="pt-BR" sz="1000" spc="-1" strike="noStrike">
              <a:latin typeface="Arial"/>
            </a:endParaRPr>
          </a:p>
        </p:txBody>
      </p:sp>
      <p:sp>
        <p:nvSpPr>
          <p:cNvPr id="61" name="CustomShape 22"/>
          <p:cNvSpPr/>
          <p:nvPr/>
        </p:nvSpPr>
        <p:spPr>
          <a:xfrm>
            <a:off x="400680" y="15377760"/>
            <a:ext cx="2136960" cy="1203120"/>
          </a:xfrm>
          <a:prstGeom prst="rect">
            <a:avLst/>
          </a:prstGeom>
          <a:solidFill>
            <a:srgbClr val="28acd8"/>
          </a:solidFill>
          <a:ln>
            <a:noFill/>
          </a:ln>
        </p:spPr>
        <p:style>
          <a:lnRef idx="0"/>
          <a:fillRef idx="0"/>
          <a:effectRef idx="0"/>
          <a:fontRef idx="minor"/>
        </p:style>
        <p:txBody>
          <a:bodyPr lIns="90000" rIns="90000" tIns="91440" bIns="91440" anchor="ctr">
            <a:noAutofit/>
          </a:bodyPr>
          <a:p>
            <a:pPr algn="ctr">
              <a:lnSpc>
                <a:spcPct val="100000"/>
              </a:lnSpc>
              <a:tabLst>
                <a:tab algn="l" pos="0"/>
              </a:tabLst>
            </a:pPr>
            <a:r>
              <a:rPr b="0" lang="pt-BR" sz="1000" spc="-1" strike="noStrike">
                <a:solidFill>
                  <a:srgbClr val="b7b7b7"/>
                </a:solidFill>
                <a:latin typeface="Arial"/>
                <a:ea typeface="Arial"/>
              </a:rPr>
              <a:t>IMAGEM</a:t>
            </a:r>
            <a:endParaRPr b="0" lang="pt-BR" sz="1000" spc="-1" strike="noStrike">
              <a:latin typeface="Arial"/>
            </a:endParaRPr>
          </a:p>
        </p:txBody>
      </p:sp>
      <p:sp>
        <p:nvSpPr>
          <p:cNvPr id="62" name="CustomShape 23"/>
          <p:cNvSpPr/>
          <p:nvPr/>
        </p:nvSpPr>
        <p:spPr>
          <a:xfrm>
            <a:off x="2609640" y="15377760"/>
            <a:ext cx="2136960" cy="1203120"/>
          </a:xfrm>
          <a:prstGeom prst="rect">
            <a:avLst/>
          </a:prstGeom>
          <a:solidFill>
            <a:srgbClr val="28acd8"/>
          </a:solidFill>
          <a:ln>
            <a:noFill/>
          </a:ln>
        </p:spPr>
        <p:style>
          <a:lnRef idx="0"/>
          <a:fillRef idx="0"/>
          <a:effectRef idx="0"/>
          <a:fontRef idx="minor"/>
        </p:style>
        <p:txBody>
          <a:bodyPr lIns="90000" rIns="90000" tIns="91440" bIns="91440" anchor="ctr">
            <a:noAutofit/>
          </a:bodyPr>
          <a:p>
            <a:pPr algn="ctr">
              <a:lnSpc>
                <a:spcPct val="100000"/>
              </a:lnSpc>
              <a:tabLst>
                <a:tab algn="l" pos="0"/>
              </a:tabLst>
            </a:pPr>
            <a:r>
              <a:rPr b="0" lang="pt-BR" sz="1000" spc="-1" strike="noStrike">
                <a:solidFill>
                  <a:srgbClr val="b7b7b7"/>
                </a:solidFill>
                <a:latin typeface="Arial"/>
                <a:ea typeface="Arial"/>
              </a:rPr>
              <a:t>IMAGEM</a:t>
            </a:r>
            <a:endParaRPr b="0" lang="pt-BR" sz="1000" spc="-1" strike="noStrike">
              <a:latin typeface="Arial"/>
            </a:endParaRPr>
          </a:p>
        </p:txBody>
      </p:sp>
      <p:sp>
        <p:nvSpPr>
          <p:cNvPr id="63" name="CustomShape 24"/>
          <p:cNvSpPr/>
          <p:nvPr/>
        </p:nvSpPr>
        <p:spPr>
          <a:xfrm>
            <a:off x="5278320" y="3614040"/>
            <a:ext cx="4454640" cy="4604760"/>
          </a:xfrm>
          <a:prstGeom prst="rect">
            <a:avLst/>
          </a:prstGeom>
          <a:noFill/>
          <a:ln>
            <a:noFill/>
          </a:ln>
        </p:spPr>
        <p:style>
          <a:lnRef idx="0"/>
          <a:fillRef idx="0"/>
          <a:effectRef idx="0"/>
          <a:fontRef idx="minor"/>
        </p:style>
        <p:txBody>
          <a:bodyPr lIns="90000" rIns="90000" tIns="91440" bIns="91440">
            <a:noAutofit/>
          </a:bodyPr>
          <a:p>
            <a:pPr>
              <a:lnSpc>
                <a:spcPct val="100000"/>
              </a:lnSpc>
              <a:tabLst>
                <a:tab algn="l" pos="0"/>
              </a:tabLst>
            </a:pPr>
            <a:r>
              <a:rPr b="0" lang="pt-BR" sz="1300" spc="-1" strike="noStrike">
                <a:solidFill>
                  <a:srgbClr val="000000"/>
                </a:solidFill>
                <a:latin typeface="Arial"/>
                <a:ea typeface="Arial"/>
              </a:rPr>
              <a:t>Lorem ipsum dolor sit amet, consectetur adipiscing elit. Quisque porta ipsum at risus hendrerit, vel tincidunt neque rhoncus. Sed vel lectus sed elit tempor faucibus. Vestibulum ante ipsum primis in faucibus orci luctus et ultrices posuere cubilia curae; Nullam congue nulla non augue suscipit, id laoreet neque pharetra. Suspendisse lacinia bibendum lorem, nec commodo ipsum pharetra at. Fusce porta sem nec lacus cursus, eget placerat eros efficitur. Integer tempor imperdiet tellus, nec varius augue dapibus a. Aliquam erat volutpat. Morbi pretium sapien non fermentum rhoncus. Aenean a tincidunt neque. Aenean dictum ligula at ligula volutpat, nec eleifend est rutrum. Nulla facilisi. Donec non erat ac ligula consequat imperdiet. Suspendisse et turpis nec lorem viverra porttitor. Nam non lacus vel eros fermentum tincidunt non nec urna. Nullam eget felis nec elit feugiat imperdiet at nec nisi. Phasellus eget diam nulla. Maecenas varius justo sed lectus finibus, in facilisis nunc rhoncus. Vestibulum sit amet fermentum ex. </a:t>
            </a:r>
            <a:endParaRPr b="0" lang="pt-BR" sz="1300" spc="-1" strike="noStrike">
              <a:latin typeface="Arial"/>
            </a:endParaRPr>
          </a:p>
          <a:p>
            <a:pPr>
              <a:lnSpc>
                <a:spcPct val="100000"/>
              </a:lnSpc>
              <a:tabLst>
                <a:tab algn="l" pos="0"/>
              </a:tabLst>
            </a:pPr>
            <a:endParaRPr b="0" lang="pt-BR" sz="1300" spc="-1" strike="noStrike">
              <a:latin typeface="Arial"/>
            </a:endParaRPr>
          </a:p>
        </p:txBody>
      </p:sp>
      <p:sp>
        <p:nvSpPr>
          <p:cNvPr id="64" name="CustomShape 25"/>
          <p:cNvSpPr/>
          <p:nvPr/>
        </p:nvSpPr>
        <p:spPr>
          <a:xfrm>
            <a:off x="5360760" y="14280120"/>
            <a:ext cx="4454640" cy="1245600"/>
          </a:xfrm>
          <a:prstGeom prst="rect">
            <a:avLst/>
          </a:prstGeom>
          <a:noFill/>
          <a:ln>
            <a:noFill/>
          </a:ln>
        </p:spPr>
        <p:style>
          <a:lnRef idx="0"/>
          <a:fillRef idx="0"/>
          <a:effectRef idx="0"/>
          <a:fontRef idx="minor"/>
        </p:style>
        <p:txBody>
          <a:bodyPr lIns="90000" rIns="90000" tIns="91440" bIns="91440">
            <a:noAutofit/>
          </a:bodyPr>
          <a:p>
            <a:pPr>
              <a:lnSpc>
                <a:spcPct val="100000"/>
              </a:lnSpc>
            </a:pPr>
            <a:r>
              <a:rPr b="0" lang="pt-BR" sz="1300" spc="-1" strike="noStrike">
                <a:solidFill>
                  <a:srgbClr val="000000"/>
                </a:solidFill>
                <a:latin typeface="Arial"/>
                <a:ea typeface="Arial"/>
              </a:rPr>
              <a:t>Texto:</a:t>
            </a:r>
            <a:endParaRPr b="0" lang="pt-BR" sz="1300" spc="-1" strike="noStrike">
              <a:latin typeface="Arial"/>
            </a:endParaRPr>
          </a:p>
          <a:p>
            <a:pPr>
              <a:lnSpc>
                <a:spcPct val="100000"/>
              </a:lnSpc>
            </a:pPr>
            <a:endParaRPr b="0" lang="pt-BR" sz="1300" spc="-1" strike="noStrike">
              <a:latin typeface="Arial"/>
            </a:endParaRPr>
          </a:p>
          <a:p>
            <a:pPr>
              <a:lnSpc>
                <a:spcPct val="100000"/>
              </a:lnSpc>
            </a:pPr>
            <a:r>
              <a:rPr b="0" lang="pt-BR" sz="1300" spc="-1" strike="noStrike">
                <a:solidFill>
                  <a:srgbClr val="000000"/>
                </a:solidFill>
                <a:latin typeface="Arial"/>
                <a:ea typeface="Arial"/>
              </a:rPr>
              <a:t>Lorem ipsum dolor sit amet, consectetur adipiscing elit. Suspendisse rutrum fermentum malesuada. Aenean porttitor arcu nec libero fermentum, ac pulvinar turpis pulvinar.</a:t>
            </a:r>
            <a:endParaRPr b="0" lang="pt-BR" sz="13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102</TotalTime>
  <Application>LibreOffice/6.4.5.2$Windows_X86_64 LibreOffice_project/a726b36747cf2001e06b58ad5db1aa3a9a1872d6</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Alexandre Luiz Raicherth</dc:creator>
  <dc:description/>
  <dc:language>pt-BR</dc:language>
  <cp:lastModifiedBy/>
  <dcterms:modified xsi:type="dcterms:W3CDTF">2025-08-07T15:55:06Z</dcterms:modified>
  <cp:revision>13</cp:revision>
  <dc:subject/>
  <dc:title>Apresentação do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1</vt:i4>
  </property>
  <property fmtid="{D5CDD505-2E9C-101B-9397-08002B2CF9AE}" pid="8" name="PresentationFormat">
    <vt:lpwstr>Personalizar</vt:lpwstr>
  </property>
  <property fmtid="{D5CDD505-2E9C-101B-9397-08002B2CF9AE}" pid="9" name="ScaleCrop">
    <vt:bool>0</vt:bool>
  </property>
  <property fmtid="{D5CDD505-2E9C-101B-9397-08002B2CF9AE}" pid="10" name="ShareDoc">
    <vt:bool>0</vt:bool>
  </property>
  <property fmtid="{D5CDD505-2E9C-101B-9397-08002B2CF9AE}" pid="11" name="Slides">
    <vt:i4>1</vt:i4>
  </property>
</Properties>
</file>